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2" roundtripDataSignature="AMtx7mg1lwzXpAZD27wtxLDWxAtJKsuVW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154" y="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4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63" name="Google Shape;6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1" name="Google Shape;9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5" name="Google Shape;12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1" name="Google Shape;13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8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2" name="Google Shape;12;p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7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9" name="Google Shape;49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2" name="Google Shape;52;p18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3" name="Google Shape;53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9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7" name="Google Shape;17;p9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8" name="Google Shape;18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0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1" name="Google Shape;21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5" name="Google Shape;25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9" name="Google Shape;29;p12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0" name="Google Shape;30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4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6" name="Google Shape;36;p14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7" name="Google Shape;37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5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0" name="Google Shape;40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16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4" name="Google Shape;44;p16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5" name="Google Shape;45;p16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6" name="Google Shape;46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18" Type="http://schemas.openxmlformats.org/officeDocument/2006/relationships/image" Target="../media/image3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13" Type="http://schemas.openxmlformats.org/officeDocument/2006/relationships/image" Target="../media/image45.emf"/><Relationship Id="rId3" Type="http://schemas.openxmlformats.org/officeDocument/2006/relationships/image" Target="../media/image35.png"/><Relationship Id="rId7" Type="http://schemas.openxmlformats.org/officeDocument/2006/relationships/image" Target="../media/image39.emf"/><Relationship Id="rId12" Type="http://schemas.openxmlformats.org/officeDocument/2006/relationships/image" Target="../media/image4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emf"/><Relationship Id="rId11" Type="http://schemas.openxmlformats.org/officeDocument/2006/relationships/image" Target="../media/image43.emf"/><Relationship Id="rId5" Type="http://schemas.openxmlformats.org/officeDocument/2006/relationships/image" Target="../media/image37.emf"/><Relationship Id="rId15" Type="http://schemas.openxmlformats.org/officeDocument/2006/relationships/image" Target="../media/image47.emf"/><Relationship Id="rId10" Type="http://schemas.openxmlformats.org/officeDocument/2006/relationships/image" Target="../media/image42.emf"/><Relationship Id="rId4" Type="http://schemas.openxmlformats.org/officeDocument/2006/relationships/image" Target="../media/image36.png"/><Relationship Id="rId9" Type="http://schemas.openxmlformats.org/officeDocument/2006/relationships/image" Target="../media/image41.emf"/><Relationship Id="rId14" Type="http://schemas.openxmlformats.org/officeDocument/2006/relationships/image" Target="../media/image4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"/>
          <p:cNvSpPr txBox="1"/>
          <p:nvPr/>
        </p:nvSpPr>
        <p:spPr>
          <a:xfrm>
            <a:off x="2527425" y="1745325"/>
            <a:ext cx="4089000" cy="16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"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Rev 2</a:t>
            </a: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2"/>
          <p:cNvPicPr preferRelativeResize="0"/>
          <p:nvPr/>
        </p:nvPicPr>
        <p:blipFill rotWithShape="1">
          <a:blip r:embed="rId3">
            <a:alphaModFix/>
          </a:blip>
          <a:srcRect l="1683" t="1755" r="10642" b="1755"/>
          <a:stretch/>
        </p:blipFill>
        <p:spPr>
          <a:xfrm>
            <a:off x="315027" y="1380750"/>
            <a:ext cx="1166725" cy="1173711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2"/>
          <p:cNvPicPr preferRelativeResize="0"/>
          <p:nvPr/>
        </p:nvPicPr>
        <p:blipFill rotWithShape="1">
          <a:blip r:embed="rId4">
            <a:alphaModFix/>
          </a:blip>
          <a:srcRect l="7082" t="1955" r="1534" b="6258"/>
          <a:stretch/>
        </p:blipFill>
        <p:spPr>
          <a:xfrm>
            <a:off x="307593" y="49050"/>
            <a:ext cx="1153166" cy="115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2"/>
          <p:cNvPicPr preferRelativeResize="0"/>
          <p:nvPr/>
        </p:nvPicPr>
        <p:blipFill rotWithShape="1">
          <a:blip r:embed="rId5">
            <a:alphaModFix/>
          </a:blip>
          <a:srcRect l="1605" t="3145" r="12550" b="2929"/>
          <a:stretch/>
        </p:blipFill>
        <p:spPr>
          <a:xfrm>
            <a:off x="3153516" y="1380731"/>
            <a:ext cx="1166720" cy="1161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2"/>
          <p:cNvPicPr preferRelativeResize="0"/>
          <p:nvPr/>
        </p:nvPicPr>
        <p:blipFill rotWithShape="1">
          <a:blip r:embed="rId6">
            <a:alphaModFix/>
          </a:blip>
          <a:srcRect l="6787" t="1661" r="1720" b="5522"/>
          <a:stretch/>
        </p:blipFill>
        <p:spPr>
          <a:xfrm>
            <a:off x="3146081" y="49049"/>
            <a:ext cx="1141766" cy="115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2"/>
          <p:cNvPicPr preferRelativeResize="0"/>
          <p:nvPr/>
        </p:nvPicPr>
        <p:blipFill rotWithShape="1">
          <a:blip r:embed="rId7">
            <a:alphaModFix/>
          </a:blip>
          <a:srcRect l="1635" t="2459" r="11768" b="2941"/>
          <a:stretch/>
        </p:blipFill>
        <p:spPr>
          <a:xfrm>
            <a:off x="6023111" y="1384172"/>
            <a:ext cx="1153162" cy="1151458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2"/>
          <p:cNvPicPr preferRelativeResize="0"/>
          <p:nvPr/>
        </p:nvPicPr>
        <p:blipFill rotWithShape="1">
          <a:blip r:embed="rId8">
            <a:alphaModFix/>
          </a:blip>
          <a:srcRect l="7051" t="1502" r="1363" b="6305"/>
          <a:stretch/>
        </p:blipFill>
        <p:spPr>
          <a:xfrm>
            <a:off x="6023111" y="49050"/>
            <a:ext cx="1141762" cy="1149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2"/>
          <p:cNvPicPr preferRelativeResize="0"/>
          <p:nvPr/>
        </p:nvPicPr>
        <p:blipFill rotWithShape="1">
          <a:blip r:embed="rId9">
            <a:alphaModFix/>
          </a:blip>
          <a:srcRect l="1500" t="2368" r="11776" b="2897"/>
          <a:stretch/>
        </p:blipFill>
        <p:spPr>
          <a:xfrm>
            <a:off x="7348533" y="1385100"/>
            <a:ext cx="1166720" cy="1165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2"/>
          <p:cNvPicPr preferRelativeResize="0"/>
          <p:nvPr/>
        </p:nvPicPr>
        <p:blipFill rotWithShape="1">
          <a:blip r:embed="rId10">
            <a:alphaModFix/>
          </a:blip>
          <a:srcRect l="6831" t="1692" r="1584" b="6318"/>
          <a:stretch/>
        </p:blipFill>
        <p:spPr>
          <a:xfrm>
            <a:off x="7348533" y="49050"/>
            <a:ext cx="1166719" cy="1171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2"/>
          <p:cNvPicPr preferRelativeResize="0"/>
          <p:nvPr/>
        </p:nvPicPr>
        <p:blipFill rotWithShape="1">
          <a:blip r:embed="rId11">
            <a:alphaModFix/>
          </a:blip>
          <a:srcRect l="1363" t="2513" r="11784" b="2618"/>
          <a:stretch/>
        </p:blipFill>
        <p:spPr>
          <a:xfrm>
            <a:off x="4412270" y="1385101"/>
            <a:ext cx="1166720" cy="1165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2"/>
          <p:cNvPicPr preferRelativeResize="0"/>
          <p:nvPr/>
        </p:nvPicPr>
        <p:blipFill rotWithShape="1">
          <a:blip r:embed="rId12">
            <a:alphaModFix/>
          </a:blip>
          <a:srcRect l="6813" t="1674" r="1601" b="6337"/>
          <a:stretch/>
        </p:blipFill>
        <p:spPr>
          <a:xfrm>
            <a:off x="4404836" y="50438"/>
            <a:ext cx="1166719" cy="1171906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2"/>
          <p:cNvPicPr preferRelativeResize="0"/>
          <p:nvPr/>
        </p:nvPicPr>
        <p:blipFill rotWithShape="1">
          <a:blip r:embed="rId13">
            <a:alphaModFix/>
          </a:blip>
          <a:srcRect l="1514" t="2401" r="11920" b="2694"/>
          <a:stretch/>
        </p:blipFill>
        <p:spPr>
          <a:xfrm>
            <a:off x="1578533" y="1395503"/>
            <a:ext cx="1141765" cy="1144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2"/>
          <p:cNvPicPr preferRelativeResize="0"/>
          <p:nvPr/>
        </p:nvPicPr>
        <p:blipFill rotWithShape="1">
          <a:blip r:embed="rId14">
            <a:alphaModFix/>
          </a:blip>
          <a:srcRect l="6944" t="1654" r="1419" b="6356"/>
          <a:stretch/>
        </p:blipFill>
        <p:spPr>
          <a:xfrm>
            <a:off x="1556231" y="50438"/>
            <a:ext cx="1153162" cy="11576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" name="Google Shape;77;p2"/>
          <p:cNvGrpSpPr/>
          <p:nvPr/>
        </p:nvGrpSpPr>
        <p:grpSpPr>
          <a:xfrm>
            <a:off x="3" y="2663753"/>
            <a:ext cx="8485929" cy="2445982"/>
            <a:chOff x="56238" y="142875"/>
            <a:chExt cx="12019731" cy="3858625"/>
          </a:xfrm>
        </p:grpSpPr>
        <p:grpSp>
          <p:nvGrpSpPr>
            <p:cNvPr id="78" name="Google Shape;78;p2"/>
            <p:cNvGrpSpPr/>
            <p:nvPr/>
          </p:nvGrpSpPr>
          <p:grpSpPr>
            <a:xfrm>
              <a:off x="56238" y="142875"/>
              <a:ext cx="2887150" cy="3732975"/>
              <a:chOff x="644700" y="2940725"/>
              <a:chExt cx="2887150" cy="3732975"/>
            </a:xfrm>
          </p:grpSpPr>
          <p:pic>
            <p:nvPicPr>
              <p:cNvPr id="79" name="Google Shape;79;p2"/>
              <p:cNvPicPr preferRelativeResize="0"/>
              <p:nvPr/>
            </p:nvPicPr>
            <p:blipFill rotWithShape="1">
              <a:blip r:embed="rId15">
                <a:alphaModFix/>
              </a:blip>
              <a:srcRect l="22757" t="9755" r="37457"/>
              <a:stretch/>
            </p:blipFill>
            <p:spPr>
              <a:xfrm>
                <a:off x="1337650" y="2940725"/>
                <a:ext cx="2194200" cy="37329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0" name="Google Shape;80;p2"/>
              <p:cNvPicPr preferRelativeResize="0"/>
              <p:nvPr/>
            </p:nvPicPr>
            <p:blipFill rotWithShape="1">
              <a:blip r:embed="rId15">
                <a:alphaModFix/>
              </a:blip>
              <a:srcRect l="2260" t="9755" r="85174"/>
              <a:stretch/>
            </p:blipFill>
            <p:spPr>
              <a:xfrm>
                <a:off x="644700" y="2940725"/>
                <a:ext cx="692950" cy="37329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1" name="Google Shape;81;p2"/>
              <p:cNvPicPr preferRelativeResize="0"/>
              <p:nvPr/>
            </p:nvPicPr>
            <p:blipFill rotWithShape="1">
              <a:blip r:embed="rId15">
                <a:alphaModFix/>
              </a:blip>
              <a:srcRect l="64297" t="8375" r="9888" b="76468"/>
              <a:stretch/>
            </p:blipFill>
            <p:spPr>
              <a:xfrm>
                <a:off x="1481775" y="3139349"/>
                <a:ext cx="1315432" cy="5793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82" name="Google Shape;82;p2"/>
            <p:cNvGrpSpPr/>
            <p:nvPr/>
          </p:nvGrpSpPr>
          <p:grpSpPr>
            <a:xfrm>
              <a:off x="3003950" y="474713"/>
              <a:ext cx="1983051" cy="3358650"/>
              <a:chOff x="3326375" y="2824925"/>
              <a:chExt cx="1983051" cy="3358650"/>
            </a:xfrm>
          </p:grpSpPr>
          <p:pic>
            <p:nvPicPr>
              <p:cNvPr id="83" name="Google Shape;83;p2"/>
              <p:cNvPicPr preferRelativeResize="0"/>
              <p:nvPr/>
            </p:nvPicPr>
            <p:blipFill rotWithShape="1">
              <a:blip r:embed="rId16">
                <a:alphaModFix/>
              </a:blip>
              <a:srcRect l="27625" t="22665" r="49901" b="2723"/>
              <a:stretch/>
            </p:blipFill>
            <p:spPr>
              <a:xfrm>
                <a:off x="3960625" y="2824925"/>
                <a:ext cx="1348801" cy="33586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4" name="Google Shape;84;p2"/>
              <p:cNvPicPr preferRelativeResize="0"/>
              <p:nvPr/>
            </p:nvPicPr>
            <p:blipFill rotWithShape="1">
              <a:blip r:embed="rId16">
                <a:alphaModFix/>
              </a:blip>
              <a:srcRect l="4202" t="22665" r="85230" b="2723"/>
              <a:stretch/>
            </p:blipFill>
            <p:spPr>
              <a:xfrm>
                <a:off x="3326375" y="2824925"/>
                <a:ext cx="634250" cy="33586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85" name="Google Shape;85;p2"/>
            <p:cNvGrpSpPr/>
            <p:nvPr/>
          </p:nvGrpSpPr>
          <p:grpSpPr>
            <a:xfrm>
              <a:off x="5047563" y="306550"/>
              <a:ext cx="2888200" cy="3694950"/>
              <a:chOff x="6157650" y="2698525"/>
              <a:chExt cx="2888200" cy="3694950"/>
            </a:xfrm>
          </p:grpSpPr>
          <p:pic>
            <p:nvPicPr>
              <p:cNvPr id="86" name="Google Shape;86;p2"/>
              <p:cNvPicPr preferRelativeResize="0"/>
              <p:nvPr/>
            </p:nvPicPr>
            <p:blipFill rotWithShape="1">
              <a:blip r:embed="rId17">
                <a:alphaModFix/>
              </a:blip>
              <a:srcRect l="23680" t="11300" r="38784"/>
              <a:stretch/>
            </p:blipFill>
            <p:spPr>
              <a:xfrm>
                <a:off x="6961025" y="2698525"/>
                <a:ext cx="2084825" cy="36949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7" name="Google Shape;87;p2"/>
              <p:cNvPicPr preferRelativeResize="0"/>
              <p:nvPr/>
            </p:nvPicPr>
            <p:blipFill rotWithShape="1">
              <a:blip r:embed="rId17">
                <a:alphaModFix/>
              </a:blip>
              <a:srcRect t="11300" r="85536"/>
              <a:stretch/>
            </p:blipFill>
            <p:spPr>
              <a:xfrm>
                <a:off x="6157650" y="2698525"/>
                <a:ext cx="803376" cy="36949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88" name="Google Shape;88;p2"/>
            <p:cNvPicPr preferRelativeResize="0"/>
            <p:nvPr/>
          </p:nvPicPr>
          <p:blipFill rotWithShape="1">
            <a:blip r:embed="rId18">
              <a:alphaModFix/>
            </a:blip>
            <a:srcRect l="2395" t="10015" r="15292"/>
            <a:stretch/>
          </p:blipFill>
          <p:spPr>
            <a:xfrm>
              <a:off x="7876005" y="474730"/>
              <a:ext cx="4199964" cy="344362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extBox 1"/>
          <p:cNvSpPr txBox="1"/>
          <p:nvPr/>
        </p:nvSpPr>
        <p:spPr>
          <a:xfrm>
            <a:off x="-62189" y="-23072"/>
            <a:ext cx="41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A1</a:t>
            </a:r>
            <a:endParaRPr lang="en-IN" b="1" dirty="0"/>
          </a:p>
        </p:txBody>
      </p:sp>
      <p:sp>
        <p:nvSpPr>
          <p:cNvPr id="3" name="Rectangle 2"/>
          <p:cNvSpPr/>
          <p:nvPr/>
        </p:nvSpPr>
        <p:spPr>
          <a:xfrm>
            <a:off x="2759807" y="-23072"/>
            <a:ext cx="4138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 smtClean="0"/>
              <a:t>A2</a:t>
            </a:r>
            <a:endParaRPr lang="en-IN" b="1" dirty="0"/>
          </a:p>
        </p:txBody>
      </p:sp>
      <p:sp>
        <p:nvSpPr>
          <p:cNvPr id="4" name="Rectangle 3"/>
          <p:cNvSpPr/>
          <p:nvPr/>
        </p:nvSpPr>
        <p:spPr>
          <a:xfrm>
            <a:off x="5658044" y="-23072"/>
            <a:ext cx="4138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 smtClean="0"/>
              <a:t>A3</a:t>
            </a:r>
            <a:endParaRPr lang="en-IN" b="1" dirty="0"/>
          </a:p>
        </p:txBody>
      </p:sp>
      <p:sp>
        <p:nvSpPr>
          <p:cNvPr id="5" name="Rectangle 4"/>
          <p:cNvSpPr/>
          <p:nvPr/>
        </p:nvSpPr>
        <p:spPr>
          <a:xfrm>
            <a:off x="-6917" y="2583100"/>
            <a:ext cx="31451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/>
              <a:t>B</a:t>
            </a:r>
          </a:p>
        </p:txBody>
      </p:sp>
      <p:sp>
        <p:nvSpPr>
          <p:cNvPr id="6" name="Rectangle 5"/>
          <p:cNvSpPr/>
          <p:nvPr/>
        </p:nvSpPr>
        <p:spPr>
          <a:xfrm>
            <a:off x="2042693" y="2583100"/>
            <a:ext cx="31451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/>
              <a:t>C</a:t>
            </a:r>
          </a:p>
        </p:txBody>
      </p:sp>
      <p:sp>
        <p:nvSpPr>
          <p:cNvPr id="7" name="Rectangle 6"/>
          <p:cNvSpPr/>
          <p:nvPr/>
        </p:nvSpPr>
        <p:spPr>
          <a:xfrm>
            <a:off x="3724204" y="2566328"/>
            <a:ext cx="31451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/>
              <a:t>D</a:t>
            </a:r>
          </a:p>
        </p:txBody>
      </p:sp>
      <p:sp>
        <p:nvSpPr>
          <p:cNvPr id="8" name="Rectangle 7"/>
          <p:cNvSpPr/>
          <p:nvPr/>
        </p:nvSpPr>
        <p:spPr>
          <a:xfrm>
            <a:off x="5567825" y="2581196"/>
            <a:ext cx="3048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/>
              <a:t>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542174" y="3156880"/>
            <a:ext cx="212070" cy="69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16200000">
            <a:off x="3366297" y="2864241"/>
            <a:ext cx="6303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100" b="1" dirty="0" smtClean="0"/>
              <a:t>/spike)</a:t>
            </a:r>
            <a:endParaRPr lang="en-IN" sz="11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3"/>
          <p:cNvPicPr preferRelativeResize="0"/>
          <p:nvPr/>
        </p:nvPicPr>
        <p:blipFill rotWithShape="1">
          <a:blip r:embed="rId3">
            <a:alphaModFix/>
          </a:blip>
          <a:srcRect l="1536" t="2495" r="12122" b="2627"/>
          <a:stretch/>
        </p:blipFill>
        <p:spPr>
          <a:xfrm>
            <a:off x="311191" y="1380562"/>
            <a:ext cx="1153633" cy="1158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3"/>
          <p:cNvPicPr preferRelativeResize="0"/>
          <p:nvPr/>
        </p:nvPicPr>
        <p:blipFill rotWithShape="1">
          <a:blip r:embed="rId4">
            <a:alphaModFix/>
          </a:blip>
          <a:srcRect l="7097" t="1760" r="1318" b="6046"/>
          <a:stretch/>
        </p:blipFill>
        <p:spPr>
          <a:xfrm>
            <a:off x="331947" y="23381"/>
            <a:ext cx="1153632" cy="1161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3"/>
          <p:cNvPicPr preferRelativeResize="0"/>
          <p:nvPr/>
        </p:nvPicPr>
        <p:blipFill rotWithShape="1">
          <a:blip r:embed="rId5">
            <a:alphaModFix/>
          </a:blip>
          <a:srcRect l="1404" t="2480" r="11871" b="2499"/>
          <a:stretch/>
        </p:blipFill>
        <p:spPr>
          <a:xfrm>
            <a:off x="3256401" y="1382241"/>
            <a:ext cx="1153633" cy="1155319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3"/>
          <p:cNvPicPr preferRelativeResize="0"/>
          <p:nvPr/>
        </p:nvPicPr>
        <p:blipFill rotWithShape="1">
          <a:blip r:embed="rId6">
            <a:alphaModFix/>
          </a:blip>
          <a:srcRect l="7068" t="1737" r="1489" b="5866"/>
          <a:stretch/>
        </p:blipFill>
        <p:spPr>
          <a:xfrm>
            <a:off x="3263835" y="23381"/>
            <a:ext cx="1153632" cy="1165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3"/>
          <p:cNvPicPr preferRelativeResize="0"/>
          <p:nvPr/>
        </p:nvPicPr>
        <p:blipFill rotWithShape="1">
          <a:blip r:embed="rId7">
            <a:alphaModFix/>
          </a:blip>
          <a:srcRect l="1391" t="2337" r="11636" b="2649"/>
          <a:stretch/>
        </p:blipFill>
        <p:spPr>
          <a:xfrm>
            <a:off x="6079525" y="1380563"/>
            <a:ext cx="1153633" cy="1151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3"/>
          <p:cNvPicPr preferRelativeResize="0"/>
          <p:nvPr/>
        </p:nvPicPr>
        <p:blipFill rotWithShape="1">
          <a:blip r:embed="rId8">
            <a:alphaModFix/>
          </a:blip>
          <a:srcRect l="6859" t="1515" r="1555" b="6088"/>
          <a:stretch/>
        </p:blipFill>
        <p:spPr>
          <a:xfrm>
            <a:off x="6086959" y="23381"/>
            <a:ext cx="1153632" cy="1163897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3"/>
          <p:cNvPicPr preferRelativeResize="0"/>
          <p:nvPr/>
        </p:nvPicPr>
        <p:blipFill rotWithShape="1">
          <a:blip r:embed="rId9">
            <a:alphaModFix/>
          </a:blip>
          <a:srcRect l="1463" t="2314" r="11932" b="2807"/>
          <a:stretch/>
        </p:blipFill>
        <p:spPr>
          <a:xfrm>
            <a:off x="1591103" y="1382250"/>
            <a:ext cx="1153633" cy="1150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3"/>
          <p:cNvPicPr preferRelativeResize="0"/>
          <p:nvPr/>
        </p:nvPicPr>
        <p:blipFill rotWithShape="1">
          <a:blip r:embed="rId10">
            <a:alphaModFix/>
          </a:blip>
          <a:srcRect l="6838" t="1496" r="1376" b="6107"/>
          <a:stretch/>
        </p:blipFill>
        <p:spPr>
          <a:xfrm>
            <a:off x="1583669" y="23381"/>
            <a:ext cx="1170750" cy="11785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3"/>
          <p:cNvPicPr preferRelativeResize="0"/>
          <p:nvPr/>
        </p:nvPicPr>
        <p:blipFill rotWithShape="1">
          <a:blip r:embed="rId11">
            <a:alphaModFix/>
          </a:blip>
          <a:srcRect l="1369" t="2305" r="11907" b="2816"/>
          <a:stretch/>
        </p:blipFill>
        <p:spPr>
          <a:xfrm>
            <a:off x="4528373" y="1374525"/>
            <a:ext cx="1170749" cy="1170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3"/>
          <p:cNvPicPr preferRelativeResize="0"/>
          <p:nvPr/>
        </p:nvPicPr>
        <p:blipFill rotWithShape="1">
          <a:blip r:embed="rId12">
            <a:alphaModFix/>
          </a:blip>
          <a:srcRect l="6816" t="1561" r="1195" b="6041"/>
          <a:stretch/>
        </p:blipFill>
        <p:spPr>
          <a:xfrm>
            <a:off x="4528372" y="48188"/>
            <a:ext cx="1153632" cy="1158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3"/>
          <p:cNvPicPr preferRelativeResize="0"/>
          <p:nvPr/>
        </p:nvPicPr>
        <p:blipFill rotWithShape="1">
          <a:blip r:embed="rId13">
            <a:alphaModFix/>
          </a:blip>
          <a:srcRect l="1372" t="2428" r="11775" b="2693"/>
          <a:stretch/>
        </p:blipFill>
        <p:spPr>
          <a:xfrm>
            <a:off x="7351111" y="1375388"/>
            <a:ext cx="1153633" cy="1151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3"/>
          <p:cNvPicPr preferRelativeResize="0"/>
          <p:nvPr/>
        </p:nvPicPr>
        <p:blipFill rotWithShape="1">
          <a:blip r:embed="rId14">
            <a:alphaModFix/>
          </a:blip>
          <a:srcRect l="7002" t="1663" r="1210" b="5941"/>
          <a:stretch/>
        </p:blipFill>
        <p:spPr>
          <a:xfrm>
            <a:off x="7343678" y="23381"/>
            <a:ext cx="1153632" cy="116129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5" name="Google Shape;105;p3"/>
          <p:cNvGrpSpPr/>
          <p:nvPr/>
        </p:nvGrpSpPr>
        <p:grpSpPr>
          <a:xfrm>
            <a:off x="171047" y="2684340"/>
            <a:ext cx="8252230" cy="2418580"/>
            <a:chOff x="255261" y="405750"/>
            <a:chExt cx="11728582" cy="3712325"/>
          </a:xfrm>
        </p:grpSpPr>
        <p:grpSp>
          <p:nvGrpSpPr>
            <p:cNvPr id="106" name="Google Shape;106;p3"/>
            <p:cNvGrpSpPr/>
            <p:nvPr/>
          </p:nvGrpSpPr>
          <p:grpSpPr>
            <a:xfrm>
              <a:off x="255261" y="405750"/>
              <a:ext cx="2784339" cy="3644175"/>
              <a:chOff x="646325" y="3128326"/>
              <a:chExt cx="2782669" cy="3577280"/>
            </a:xfrm>
          </p:grpSpPr>
          <p:pic>
            <p:nvPicPr>
              <p:cNvPr id="107" name="Google Shape;107;p3"/>
              <p:cNvPicPr preferRelativeResize="0"/>
              <p:nvPr/>
            </p:nvPicPr>
            <p:blipFill rotWithShape="1">
              <a:blip r:embed="rId15">
                <a:alphaModFix/>
              </a:blip>
              <a:srcRect l="22816" t="9763" r="38005"/>
              <a:stretch/>
            </p:blipFill>
            <p:spPr>
              <a:xfrm>
                <a:off x="1358312" y="3128326"/>
                <a:ext cx="2070682" cy="357728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08" name="Google Shape;108;p3"/>
              <p:cNvPicPr preferRelativeResize="0"/>
              <p:nvPr/>
            </p:nvPicPr>
            <p:blipFill rotWithShape="1">
              <a:blip r:embed="rId15">
                <a:alphaModFix/>
              </a:blip>
              <a:srcRect l="1073" t="12187" r="85456"/>
              <a:stretch/>
            </p:blipFill>
            <p:spPr>
              <a:xfrm>
                <a:off x="646325" y="3224425"/>
                <a:ext cx="711976" cy="34811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09" name="Google Shape;109;p3"/>
            <p:cNvGrpSpPr/>
            <p:nvPr/>
          </p:nvGrpSpPr>
          <p:grpSpPr>
            <a:xfrm>
              <a:off x="3099750" y="466900"/>
              <a:ext cx="1742965" cy="3603674"/>
              <a:chOff x="3915450" y="3498486"/>
              <a:chExt cx="1424340" cy="2944659"/>
            </a:xfrm>
          </p:grpSpPr>
          <p:pic>
            <p:nvPicPr>
              <p:cNvPr id="110" name="Google Shape;110;p3"/>
              <p:cNvPicPr preferRelativeResize="0"/>
              <p:nvPr/>
            </p:nvPicPr>
            <p:blipFill rotWithShape="1">
              <a:blip r:embed="rId16">
                <a:alphaModFix/>
              </a:blip>
              <a:srcRect l="26327" t="22147" r="50550"/>
              <a:stretch/>
            </p:blipFill>
            <p:spPr>
              <a:xfrm>
                <a:off x="4359877" y="3732944"/>
                <a:ext cx="979913" cy="2710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11" name="Google Shape;111;p3"/>
              <p:cNvPicPr preferRelativeResize="0"/>
              <p:nvPr/>
            </p:nvPicPr>
            <p:blipFill rotWithShape="1">
              <a:blip r:embed="rId16">
                <a:alphaModFix/>
              </a:blip>
              <a:srcRect l="4227" t="15411" r="85549"/>
              <a:stretch/>
            </p:blipFill>
            <p:spPr>
              <a:xfrm>
                <a:off x="3915450" y="3498486"/>
                <a:ext cx="474503" cy="294465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12" name="Google Shape;112;p3"/>
            <p:cNvGrpSpPr/>
            <p:nvPr/>
          </p:nvGrpSpPr>
          <p:grpSpPr>
            <a:xfrm>
              <a:off x="5053250" y="480150"/>
              <a:ext cx="2688125" cy="3495363"/>
              <a:chOff x="5580725" y="1880725"/>
              <a:chExt cx="2688125" cy="3495363"/>
            </a:xfrm>
          </p:grpSpPr>
          <p:pic>
            <p:nvPicPr>
              <p:cNvPr id="113" name="Google Shape;113;p3"/>
              <p:cNvPicPr preferRelativeResize="0"/>
              <p:nvPr/>
            </p:nvPicPr>
            <p:blipFill rotWithShape="1">
              <a:blip r:embed="rId17">
                <a:alphaModFix/>
              </a:blip>
              <a:srcRect l="23012" t="8941" r="37171"/>
              <a:stretch/>
            </p:blipFill>
            <p:spPr>
              <a:xfrm>
                <a:off x="6231100" y="1880725"/>
                <a:ext cx="2037750" cy="34953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14" name="Google Shape;114;p3"/>
              <p:cNvPicPr preferRelativeResize="0"/>
              <p:nvPr/>
            </p:nvPicPr>
            <p:blipFill rotWithShape="1">
              <a:blip r:embed="rId17">
                <a:alphaModFix/>
              </a:blip>
              <a:srcRect l="1485" t="8941" r="85531"/>
              <a:stretch/>
            </p:blipFill>
            <p:spPr>
              <a:xfrm>
                <a:off x="5580725" y="1880738"/>
                <a:ext cx="664450" cy="34953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15" name="Google Shape;115;p3"/>
            <p:cNvPicPr preferRelativeResize="0"/>
            <p:nvPr/>
          </p:nvPicPr>
          <p:blipFill rotWithShape="1">
            <a:blip r:embed="rId18">
              <a:alphaModFix/>
            </a:blip>
            <a:srcRect l="17148" t="9918" r="15998"/>
            <a:stretch/>
          </p:blipFill>
          <p:spPr>
            <a:xfrm>
              <a:off x="8524986" y="622700"/>
              <a:ext cx="3458857" cy="3495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6" name="Google Shape;116;p3"/>
            <p:cNvPicPr preferRelativeResize="0"/>
            <p:nvPr/>
          </p:nvPicPr>
          <p:blipFill rotWithShape="1">
            <a:blip r:embed="rId18">
              <a:alphaModFix/>
            </a:blip>
            <a:srcRect t="9918" r="84854"/>
            <a:stretch/>
          </p:blipFill>
          <p:spPr>
            <a:xfrm>
              <a:off x="7741375" y="622700"/>
              <a:ext cx="783611" cy="34953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Rectangle 1"/>
          <p:cNvSpPr/>
          <p:nvPr/>
        </p:nvSpPr>
        <p:spPr>
          <a:xfrm>
            <a:off x="-50769" y="-39335"/>
            <a:ext cx="4138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/>
              <a:t>A1</a:t>
            </a:r>
          </a:p>
        </p:txBody>
      </p:sp>
      <p:sp>
        <p:nvSpPr>
          <p:cNvPr id="3" name="Rectangle 2"/>
          <p:cNvSpPr/>
          <p:nvPr/>
        </p:nvSpPr>
        <p:spPr>
          <a:xfrm>
            <a:off x="2887702" y="-39335"/>
            <a:ext cx="4138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 smtClean="0"/>
              <a:t>A2</a:t>
            </a:r>
            <a:endParaRPr lang="en-IN" b="1" dirty="0"/>
          </a:p>
        </p:txBody>
      </p:sp>
      <p:sp>
        <p:nvSpPr>
          <p:cNvPr id="4" name="Rectangle 3"/>
          <p:cNvSpPr/>
          <p:nvPr/>
        </p:nvSpPr>
        <p:spPr>
          <a:xfrm>
            <a:off x="5713951" y="-39336"/>
            <a:ext cx="4138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 smtClean="0"/>
              <a:t>A3</a:t>
            </a:r>
            <a:endParaRPr lang="en-IN" b="1" dirty="0"/>
          </a:p>
        </p:txBody>
      </p:sp>
      <p:sp>
        <p:nvSpPr>
          <p:cNvPr id="5" name="Rectangle 4"/>
          <p:cNvSpPr/>
          <p:nvPr/>
        </p:nvSpPr>
        <p:spPr>
          <a:xfrm>
            <a:off x="133521" y="2594226"/>
            <a:ext cx="31451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/>
              <a:t>B</a:t>
            </a:r>
          </a:p>
        </p:txBody>
      </p:sp>
      <p:sp>
        <p:nvSpPr>
          <p:cNvPr id="6" name="Rectangle 5"/>
          <p:cNvSpPr/>
          <p:nvPr/>
        </p:nvSpPr>
        <p:spPr>
          <a:xfrm>
            <a:off x="2049548" y="2596706"/>
            <a:ext cx="31451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/>
              <a:t>C</a:t>
            </a:r>
          </a:p>
        </p:txBody>
      </p:sp>
      <p:sp>
        <p:nvSpPr>
          <p:cNvPr id="7" name="Rectangle 6"/>
          <p:cNvSpPr/>
          <p:nvPr/>
        </p:nvSpPr>
        <p:spPr>
          <a:xfrm>
            <a:off x="3346641" y="2594408"/>
            <a:ext cx="31451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/>
              <a:t>D</a:t>
            </a:r>
          </a:p>
        </p:txBody>
      </p:sp>
      <p:sp>
        <p:nvSpPr>
          <p:cNvPr id="8" name="Rectangle 7"/>
          <p:cNvSpPr/>
          <p:nvPr/>
        </p:nvSpPr>
        <p:spPr>
          <a:xfrm>
            <a:off x="5529558" y="2603337"/>
            <a:ext cx="3048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/>
              <a:t>E</a:t>
            </a:r>
          </a:p>
        </p:txBody>
      </p:sp>
      <p:sp>
        <p:nvSpPr>
          <p:cNvPr id="10" name="Rectangle 9"/>
          <p:cNvSpPr/>
          <p:nvPr/>
        </p:nvSpPr>
        <p:spPr>
          <a:xfrm>
            <a:off x="3529597" y="3159512"/>
            <a:ext cx="202028" cy="74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Box 8"/>
          <p:cNvSpPr txBox="1"/>
          <p:nvPr/>
        </p:nvSpPr>
        <p:spPr>
          <a:xfrm rot="16200000">
            <a:off x="3330443" y="2861251"/>
            <a:ext cx="6303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100" b="1" dirty="0" smtClean="0"/>
              <a:t>/spike)</a:t>
            </a:r>
            <a:endParaRPr lang="en-IN" sz="11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46595" y="1137621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200" b="1" dirty="0" smtClean="0"/>
              <a:t>0.47</a:t>
            </a:r>
            <a:endParaRPr lang="en-IN" sz="1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590899" y="1131769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200" b="1" dirty="0" smtClean="0"/>
              <a:t>0.88</a:t>
            </a:r>
            <a:endParaRPr lang="en-IN" sz="1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414929" y="1145421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200" b="1" dirty="0" smtClean="0"/>
              <a:t>0.51</a:t>
            </a:r>
            <a:endParaRPr lang="en-IN" sz="12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778656"/>
            <a:ext cx="9144003" cy="2009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893" y="335156"/>
            <a:ext cx="9143962" cy="20091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322" y="3419802"/>
            <a:ext cx="7483496" cy="1672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5"/>
          <p:cNvPicPr preferRelativeResize="0">
            <a:picLocks noChangeAspect="1"/>
          </p:cNvPicPr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907" y="162224"/>
            <a:ext cx="7446326" cy="1636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>
            <a:picLocks/>
          </p:cNvPicPr>
          <p:nvPr/>
        </p:nvPicPr>
        <p:blipFill rotWithShape="1">
          <a:blip r:embed="rId5"/>
          <a:srcRect l="12624" t="2935" r="8837" b="10571"/>
          <a:stretch/>
        </p:blipFill>
        <p:spPr>
          <a:xfrm>
            <a:off x="185856" y="1994263"/>
            <a:ext cx="602163" cy="706708"/>
          </a:xfrm>
          <a:prstGeom prst="rect">
            <a:avLst/>
          </a:prstGeom>
        </p:spPr>
      </p:pic>
      <p:pic>
        <p:nvPicPr>
          <p:cNvPr id="9" name="Picture 8"/>
          <p:cNvPicPr>
            <a:picLocks/>
          </p:cNvPicPr>
          <p:nvPr/>
        </p:nvPicPr>
        <p:blipFill rotWithShape="1">
          <a:blip r:embed="rId6"/>
          <a:srcRect l="12459" r="9166" b="10571"/>
          <a:stretch/>
        </p:blipFill>
        <p:spPr>
          <a:xfrm>
            <a:off x="1122560" y="1960346"/>
            <a:ext cx="617031" cy="736444"/>
          </a:xfrm>
          <a:prstGeom prst="rect">
            <a:avLst/>
          </a:prstGeom>
        </p:spPr>
      </p:pic>
      <p:pic>
        <p:nvPicPr>
          <p:cNvPr id="10" name="Picture 9"/>
          <p:cNvPicPr>
            <a:picLocks/>
          </p:cNvPicPr>
          <p:nvPr/>
        </p:nvPicPr>
        <p:blipFill rotWithShape="1">
          <a:blip r:embed="rId7"/>
          <a:srcRect l="12624" t="2934" r="9166" b="10790"/>
          <a:stretch/>
        </p:blipFill>
        <p:spPr>
          <a:xfrm>
            <a:off x="2092717" y="2001232"/>
            <a:ext cx="612000" cy="687575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/>
        </p:nvPicPr>
        <p:blipFill rotWithShape="1">
          <a:blip r:embed="rId8"/>
          <a:srcRect l="12624" t="2934" r="9166" b="10790"/>
          <a:stretch/>
        </p:blipFill>
        <p:spPr>
          <a:xfrm>
            <a:off x="3059157" y="1996968"/>
            <a:ext cx="628178" cy="691839"/>
          </a:xfrm>
          <a:prstGeom prst="rect">
            <a:avLst/>
          </a:prstGeom>
        </p:spPr>
      </p:pic>
      <p:pic>
        <p:nvPicPr>
          <p:cNvPr id="12" name="Picture 11"/>
          <p:cNvPicPr>
            <a:picLocks/>
          </p:cNvPicPr>
          <p:nvPr/>
        </p:nvPicPr>
        <p:blipFill rotWithShape="1">
          <a:blip r:embed="rId9"/>
          <a:srcRect l="12459" t="2935" r="9001" b="10571"/>
          <a:stretch/>
        </p:blipFill>
        <p:spPr>
          <a:xfrm>
            <a:off x="3995858" y="1994263"/>
            <a:ext cx="628178" cy="687575"/>
          </a:xfrm>
          <a:prstGeom prst="rect">
            <a:avLst/>
          </a:prstGeom>
        </p:spPr>
      </p:pic>
      <p:pic>
        <p:nvPicPr>
          <p:cNvPr id="13" name="Picture 12"/>
          <p:cNvPicPr>
            <a:picLocks/>
          </p:cNvPicPr>
          <p:nvPr/>
        </p:nvPicPr>
        <p:blipFill rotWithShape="1">
          <a:blip r:embed="rId10"/>
          <a:srcRect l="12624" t="2716" r="9001" b="10571"/>
          <a:stretch/>
        </p:blipFill>
        <p:spPr>
          <a:xfrm>
            <a:off x="4999467" y="1994263"/>
            <a:ext cx="613308" cy="680606"/>
          </a:xfrm>
          <a:prstGeom prst="rect">
            <a:avLst/>
          </a:prstGeom>
        </p:spPr>
      </p:pic>
      <p:pic>
        <p:nvPicPr>
          <p:cNvPr id="14" name="Picture 13"/>
          <p:cNvPicPr>
            <a:picLocks/>
          </p:cNvPicPr>
          <p:nvPr/>
        </p:nvPicPr>
        <p:blipFill rotWithShape="1">
          <a:blip r:embed="rId11"/>
          <a:srcRect l="12459" t="3592" r="9001" b="10570"/>
          <a:stretch/>
        </p:blipFill>
        <p:spPr>
          <a:xfrm>
            <a:off x="5958470" y="2010670"/>
            <a:ext cx="612000" cy="680400"/>
          </a:xfrm>
          <a:prstGeom prst="rect">
            <a:avLst/>
          </a:prstGeom>
        </p:spPr>
      </p:pic>
      <p:pic>
        <p:nvPicPr>
          <p:cNvPr id="15" name="Picture 14"/>
          <p:cNvPicPr>
            <a:picLocks/>
          </p:cNvPicPr>
          <p:nvPr/>
        </p:nvPicPr>
        <p:blipFill rotWithShape="1">
          <a:blip r:embed="rId12"/>
          <a:srcRect l="12459" t="2716" r="9001" b="10572"/>
          <a:stretch/>
        </p:blipFill>
        <p:spPr>
          <a:xfrm>
            <a:off x="6916165" y="2004807"/>
            <a:ext cx="612000" cy="684000"/>
          </a:xfrm>
          <a:prstGeom prst="rect">
            <a:avLst/>
          </a:prstGeom>
        </p:spPr>
      </p:pic>
      <p:pic>
        <p:nvPicPr>
          <p:cNvPr id="16" name="Picture 15"/>
          <p:cNvPicPr>
            <a:picLocks/>
          </p:cNvPicPr>
          <p:nvPr/>
        </p:nvPicPr>
        <p:blipFill rotWithShape="1">
          <a:blip r:embed="rId13"/>
          <a:srcRect l="12624" t="3153" r="9166" b="10571"/>
          <a:stretch/>
        </p:blipFill>
        <p:spPr>
          <a:xfrm>
            <a:off x="190887" y="2741394"/>
            <a:ext cx="612000" cy="684000"/>
          </a:xfrm>
          <a:prstGeom prst="rect">
            <a:avLst/>
          </a:prstGeom>
        </p:spPr>
      </p:pic>
      <p:pic>
        <p:nvPicPr>
          <p:cNvPr id="17" name="Picture 16"/>
          <p:cNvPicPr>
            <a:picLocks/>
          </p:cNvPicPr>
          <p:nvPr/>
        </p:nvPicPr>
        <p:blipFill rotWithShape="1">
          <a:blip r:embed="rId14"/>
          <a:srcRect l="12624" t="2934" r="9166" b="10790"/>
          <a:stretch/>
        </p:blipFill>
        <p:spPr>
          <a:xfrm>
            <a:off x="1122560" y="2740750"/>
            <a:ext cx="612000" cy="684000"/>
          </a:xfrm>
          <a:prstGeom prst="rect">
            <a:avLst/>
          </a:prstGeom>
        </p:spPr>
      </p:pic>
      <p:pic>
        <p:nvPicPr>
          <p:cNvPr id="18" name="Picture 17"/>
          <p:cNvPicPr>
            <a:picLocks/>
          </p:cNvPicPr>
          <p:nvPr/>
        </p:nvPicPr>
        <p:blipFill rotWithShape="1">
          <a:blip r:embed="rId15"/>
          <a:srcRect l="12624" t="3153" r="8837" b="10571"/>
          <a:stretch/>
        </p:blipFill>
        <p:spPr>
          <a:xfrm>
            <a:off x="2092717" y="2740750"/>
            <a:ext cx="612000" cy="684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72435" y="132178"/>
            <a:ext cx="38664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800" b="1" dirty="0" smtClean="0"/>
              <a:t>0.35</a:t>
            </a:r>
            <a:endParaRPr lang="en-IN" sz="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445594" y="132178"/>
            <a:ext cx="38664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800" b="1" dirty="0" smtClean="0"/>
              <a:t>0.56</a:t>
            </a:r>
            <a:endParaRPr lang="en-IN" sz="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2418753" y="119510"/>
            <a:ext cx="38664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800" b="1" dirty="0" smtClean="0"/>
              <a:t>0.47</a:t>
            </a:r>
            <a:endParaRPr lang="en-IN" sz="8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2982472" y="119510"/>
            <a:ext cx="38664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800" b="1" dirty="0" smtClean="0"/>
              <a:t>0.51</a:t>
            </a:r>
            <a:endParaRPr lang="en-IN" sz="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4314974" y="127196"/>
            <a:ext cx="38664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800" b="1" dirty="0" smtClean="0"/>
              <a:t>0.38</a:t>
            </a:r>
            <a:endParaRPr lang="en-IN" sz="8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5265209" y="135121"/>
            <a:ext cx="38664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800" b="1" dirty="0" smtClean="0"/>
              <a:t>0.84</a:t>
            </a:r>
            <a:endParaRPr lang="en-IN" sz="8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6238432" y="119510"/>
            <a:ext cx="38664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800" b="1" dirty="0" smtClean="0"/>
              <a:t>0.96</a:t>
            </a:r>
            <a:endParaRPr lang="en-IN" sz="8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7184290" y="132406"/>
            <a:ext cx="38664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800" b="1" dirty="0" smtClean="0"/>
              <a:t>0.88</a:t>
            </a:r>
            <a:endParaRPr lang="en-IN" sz="8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485659" y="927220"/>
            <a:ext cx="38664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800" b="1" dirty="0" smtClean="0"/>
              <a:t>0.81</a:t>
            </a:r>
            <a:endParaRPr lang="en-IN" sz="8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1435785" y="927071"/>
            <a:ext cx="38664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800" b="1" dirty="0" smtClean="0"/>
              <a:t>1.14</a:t>
            </a:r>
            <a:endParaRPr lang="en-IN" sz="8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2393531" y="930350"/>
            <a:ext cx="38664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800" b="1" dirty="0" smtClean="0"/>
              <a:t>0.97</a:t>
            </a:r>
            <a:endParaRPr lang="en-IN" sz="8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6"/>
          <p:cNvSpPr txBox="1"/>
          <p:nvPr/>
        </p:nvSpPr>
        <p:spPr>
          <a:xfrm>
            <a:off x="3212906" y="156731"/>
            <a:ext cx="3070500" cy="3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"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Field Extent figure (supp)</a:t>
            </a: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4" name="Google Shape;134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300" y="755363"/>
            <a:ext cx="8915400" cy="195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4300" y="2828613"/>
            <a:ext cx="8915400" cy="1958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42</Words>
  <Application>Microsoft Office PowerPoint</Application>
  <PresentationFormat>On-screen Show (16:9)</PresentationFormat>
  <Paragraphs>32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Sindhuramrutha</cp:lastModifiedBy>
  <cp:revision>15</cp:revision>
  <dcterms:modified xsi:type="dcterms:W3CDTF">2023-12-11T17:42:23Z</dcterms:modified>
</cp:coreProperties>
</file>